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720" y="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84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15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80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283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73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5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36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86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23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13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08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77056-3116-4517-8B0C-C51BF9A2C836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D1D05-6FC2-448E-AD1E-9EEFF53C1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27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163"/>
            <a:ext cx="9144000" cy="2387600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convex"/>
          </a:sp3d>
        </p:spPr>
        <p:txBody>
          <a:bodyPr>
            <a:normAutofit/>
          </a:bodyPr>
          <a:lstStyle/>
          <a:p>
            <a:r>
              <a:rPr lang="en-US" sz="9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OSI Model</a:t>
            </a:r>
            <a:endParaRPr lang="en-US" sz="9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623" y="4260717"/>
            <a:ext cx="6369377" cy="259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87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72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5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93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" accel="100000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600" y="1839913"/>
            <a:ext cx="10718800" cy="3024188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8000" b="1" dirty="0" smtClean="0">
                <a:solidFill>
                  <a:schemeClr val="accent6">
                    <a:lumMod val="75000"/>
                  </a:schemeClr>
                </a:solidFill>
              </a:rPr>
              <a:t>Thank You</a:t>
            </a:r>
            <a:endParaRPr lang="en-US" sz="80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95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014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9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5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1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913" tmFilter="0, 0; 0.125,0.2665; 0.25,0.4; 0.375,0.465; 0.5,0.5;  0.625,0.535; 0.75,0.6; 0.875,0.7335; 1,1">
                                          <p:stCondLst>
                                            <p:cond delay="91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56" tmFilter="0, 0; 0.125,0.2665; 0.25,0.4; 0.375,0.465; 0.5,0.5;  0.625,0.535; 0.75,0.6; 0.875,0.7335; 1,1">
                                          <p:stCondLst>
                                            <p:cond delay="1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26" tmFilter="0, 0; 0.125,0.2665; 0.25,0.4; 0.375,0.465; 0.5,0.5;  0.625,0.535; 0.75,0.6; 0.875,0.7335; 1,1">
                                          <p:stCondLst>
                                            <p:cond delay="227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36">
                                          <p:stCondLst>
                                            <p:cond delay="89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228" decel="50000">
                                          <p:stCondLst>
                                            <p:cond delay="93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36">
                                          <p:stCondLst>
                                            <p:cond delay="18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228" decel="50000">
                                          <p:stCondLst>
                                            <p:cond delay="184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36">
                                          <p:stCondLst>
                                            <p:cond delay="225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228" decel="50000">
                                          <p:stCondLst>
                                            <p:cond delay="229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36">
                                          <p:stCondLst>
                                            <p:cond delay="248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228" decel="50000">
                                          <p:stCondLst>
                                            <p:cond delay="252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505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6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78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25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25" accel="50000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84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67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699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900" de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900" de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4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OSI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ashikur rahman</dc:creator>
  <cp:lastModifiedBy>ashikur rahman</cp:lastModifiedBy>
  <cp:revision>5</cp:revision>
  <dcterms:created xsi:type="dcterms:W3CDTF">2019-11-02T16:52:18Z</dcterms:created>
  <dcterms:modified xsi:type="dcterms:W3CDTF">2019-11-02T18:29:59Z</dcterms:modified>
</cp:coreProperties>
</file>

<file path=docProps/thumbnail.jpeg>
</file>